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314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00"/>
    <a:srgbClr val="FF2F92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904"/>
  </p:normalViewPr>
  <p:slideViewPr>
    <p:cSldViewPr snapToGrid="0">
      <p:cViewPr varScale="1">
        <p:scale>
          <a:sx n="70" d="100"/>
          <a:sy n="70" d="100"/>
        </p:scale>
        <p:origin x="2040" y="1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SLIDES_API123303921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SLIDES_API123303921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14F292-35D2-6876-F6CE-43B7CD082885}"/>
              </a:ext>
            </a:extLst>
          </p:cNvPr>
          <p:cNvSpPr txBox="1"/>
          <p:nvPr/>
        </p:nvSpPr>
        <p:spPr>
          <a:xfrm>
            <a:off x="271063" y="2832674"/>
            <a:ext cx="3615137" cy="1169551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ELA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Unfamiliar Words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Spelling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Ending Blends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Language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Proper Nouns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Math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Even and Odd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Social Studies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Good Citizens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156EF0-FD6D-A690-D44E-5946D64DAFB8}"/>
              </a:ext>
            </a:extLst>
          </p:cNvPr>
          <p:cNvSpPr txBox="1"/>
          <p:nvPr/>
        </p:nvSpPr>
        <p:spPr>
          <a:xfrm>
            <a:off x="912495" y="2247899"/>
            <a:ext cx="356997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Kino MT" pitchFamily="82" charset="77"/>
              </a:rPr>
              <a:t>WEEKLY SKILLS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4B5FFF-3A92-EAE6-6090-8BFF1E2A927F}"/>
              </a:ext>
            </a:extLst>
          </p:cNvPr>
          <p:cNvSpPr txBox="1"/>
          <p:nvPr/>
        </p:nvSpPr>
        <p:spPr>
          <a:xfrm>
            <a:off x="318465" y="4676098"/>
            <a:ext cx="7086091" cy="3454792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charset="0"/>
                <a:ea typeface="Century Gothic" charset="0"/>
                <a:cs typeface="Century Gothic" charset="0"/>
              </a:rPr>
              <a:t> ENDING BLENDS- </a:t>
            </a:r>
            <a:r>
              <a:rPr lang="en-US" sz="2200" b="1" i="1" u="sng" dirty="0">
                <a:latin typeface="Century Gothic" charset="0"/>
                <a:ea typeface="Century Gothic" charset="0"/>
                <a:cs typeface="Century Gothic" charset="0"/>
              </a:rPr>
              <a:t>-SK, -ST, -NT, -ND, -MP</a:t>
            </a:r>
          </a:p>
          <a:p>
            <a:pPr algn="ctr"/>
            <a:endParaRPr lang="en-US" sz="200" b="1" i="1" u="sng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2200" b="1" i="1" u="sng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200" b="1" dirty="0">
              <a:latin typeface="Century Gothic" panose="020B0502020202020204" pitchFamily="34" charset="0"/>
              <a:ea typeface="Brush Script MT" panose="03060802040406070304" pitchFamily="66" charset="-122"/>
              <a:cs typeface="Brush Script MT" panose="03060802040406070304" pitchFamily="66" charset="-122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4ED787-DDB6-2567-DE3B-72EEEAA1D084}"/>
              </a:ext>
            </a:extLst>
          </p:cNvPr>
          <p:cNvSpPr/>
          <p:nvPr/>
        </p:nvSpPr>
        <p:spPr>
          <a:xfrm>
            <a:off x="327661" y="4070964"/>
            <a:ext cx="7076895" cy="461572"/>
          </a:xfrm>
          <a:prstGeom prst="rect">
            <a:avLst/>
          </a:prstGeom>
          <a:solidFill>
            <a:srgbClr val="73FDD6"/>
          </a:solidFill>
          <a:ln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Kino MT" pitchFamily="82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2B5BA0-AB32-36E8-C21E-D006FCDF33C9}"/>
              </a:ext>
            </a:extLst>
          </p:cNvPr>
          <p:cNvSpPr/>
          <p:nvPr/>
        </p:nvSpPr>
        <p:spPr>
          <a:xfrm>
            <a:off x="271063" y="8196486"/>
            <a:ext cx="7086091" cy="461572"/>
          </a:xfrm>
          <a:prstGeom prst="rect">
            <a:avLst/>
          </a:prstGeom>
          <a:solidFill>
            <a:srgbClr val="FFF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44C15F-2C3D-AE51-6EFA-F5EC1432326A}"/>
              </a:ext>
            </a:extLst>
          </p:cNvPr>
          <p:cNvSpPr txBox="1"/>
          <p:nvPr/>
        </p:nvSpPr>
        <p:spPr>
          <a:xfrm>
            <a:off x="4876801" y="2305734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TESTS/HOMEWORK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BA4634-7FE2-1933-0411-3311BE4FE042}"/>
              </a:ext>
            </a:extLst>
          </p:cNvPr>
          <p:cNvSpPr txBox="1"/>
          <p:nvPr/>
        </p:nvSpPr>
        <p:spPr>
          <a:xfrm>
            <a:off x="4038251" y="2863323"/>
            <a:ext cx="33078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entury Gothic" charset="0"/>
                <a:ea typeface="Century Gothic" charset="0"/>
                <a:cs typeface="Century Gothic" charset="0"/>
              </a:rPr>
              <a:t>Homework: Math practice and fact sheet each night</a:t>
            </a:r>
          </a:p>
          <a:p>
            <a:pPr algn="ctr"/>
            <a:r>
              <a:rPr lang="en-US" sz="1600" b="1" dirty="0">
                <a:latin typeface="Century Gothic" charset="0"/>
                <a:ea typeface="Century Gothic" charset="0"/>
                <a:cs typeface="Century Gothic" charset="0"/>
              </a:rPr>
              <a:t>Tests this week: Spelling, Math Facts, and Reading </a:t>
            </a:r>
          </a:p>
          <a:p>
            <a:pPr algn="ctr"/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54357EC-3E42-B4F4-3065-9CE9A0ABAF84}"/>
              </a:ext>
            </a:extLst>
          </p:cNvPr>
          <p:cNvSpPr/>
          <p:nvPr/>
        </p:nvSpPr>
        <p:spPr>
          <a:xfrm>
            <a:off x="327661" y="82197"/>
            <a:ext cx="7155179" cy="11728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Mrs. Peacock’s Newsletter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September 11-15,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1A0013-1696-723A-96E2-104D5FF89D30}"/>
              </a:ext>
            </a:extLst>
          </p:cNvPr>
          <p:cNvSpPr txBox="1"/>
          <p:nvPr/>
        </p:nvSpPr>
        <p:spPr>
          <a:xfrm>
            <a:off x="4482465" y="8128949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UPCOMING EVENTS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C8B544-CA59-875C-DDDA-F037F1AFE645}"/>
              </a:ext>
            </a:extLst>
          </p:cNvPr>
          <p:cNvSpPr txBox="1"/>
          <p:nvPr/>
        </p:nvSpPr>
        <p:spPr>
          <a:xfrm>
            <a:off x="4185691" y="8766536"/>
            <a:ext cx="3160396" cy="830997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SEP. 14- SCHOOL PICTURES</a:t>
            </a:r>
          </a:p>
          <a:p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SEP. 15- HC PARADE</a:t>
            </a:r>
          </a:p>
          <a:p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SEP.16- HOMECOMING GAME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7F80D-E50F-DBCD-C2E2-ACD988E6EB45}"/>
              </a:ext>
            </a:extLst>
          </p:cNvPr>
          <p:cNvSpPr txBox="1"/>
          <p:nvPr/>
        </p:nvSpPr>
        <p:spPr>
          <a:xfrm>
            <a:off x="710579" y="8076878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REMINDERS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38B030-B328-8ABE-D83F-7B636195B725}"/>
              </a:ext>
            </a:extLst>
          </p:cNvPr>
          <p:cNvSpPr txBox="1"/>
          <p:nvPr/>
        </p:nvSpPr>
        <p:spPr>
          <a:xfrm>
            <a:off x="158418" y="8520314"/>
            <a:ext cx="38075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Send a snack and water bottle daily.</a:t>
            </a: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Check your child’s homework folder and planner every night! 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Signed papers go home on Tuesdays.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F576AC-B451-031D-D0AA-E00EC66ED1AA}"/>
              </a:ext>
            </a:extLst>
          </p:cNvPr>
          <p:cNvSpPr txBox="1"/>
          <p:nvPr/>
        </p:nvSpPr>
        <p:spPr>
          <a:xfrm>
            <a:off x="189448" y="4107498"/>
            <a:ext cx="7344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PHONICS SKILL/SPELLING FOR  THE WEEK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2E4C1E-FF70-5EAF-33FD-7E962C0E9A99}"/>
              </a:ext>
            </a:extLst>
          </p:cNvPr>
          <p:cNvSpPr txBox="1"/>
          <p:nvPr/>
        </p:nvSpPr>
        <p:spPr>
          <a:xfrm>
            <a:off x="354208" y="5164536"/>
            <a:ext cx="7268198" cy="289310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</a:rPr>
              <a:t>invent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handed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twisting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clashes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crunches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fishnet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kids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hung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up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red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Grant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and 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Brad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jumping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yelling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so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for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place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what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from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or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they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into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go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first</a:t>
            </a: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These words will be tested Friday!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15826</TotalTime>
  <Words>154</Words>
  <Application>Microsoft Macintosh PowerPoint</Application>
  <PresentationFormat>Custom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Kino MT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30</cp:revision>
  <cp:lastPrinted>2023-09-07T18:16:09Z</cp:lastPrinted>
  <dcterms:modified xsi:type="dcterms:W3CDTF">2023-09-11T23:57:05Z</dcterms:modified>
</cp:coreProperties>
</file>